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357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CE3B7-FB45-4967-B17E-FB47343E3F69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A6F80-3D06-41DE-AC58-CA5C2E7996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0329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CE3B7-FB45-4967-B17E-FB47343E3F69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A6F80-3D06-41DE-AC58-CA5C2E7996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6376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CE3B7-FB45-4967-B17E-FB47343E3F69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A6F80-3D06-41DE-AC58-CA5C2E7996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0603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CE3B7-FB45-4967-B17E-FB47343E3F69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A6F80-3D06-41DE-AC58-CA5C2E7996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8735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CE3B7-FB45-4967-B17E-FB47343E3F69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A6F80-3D06-41DE-AC58-CA5C2E7996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8890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CE3B7-FB45-4967-B17E-FB47343E3F69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A6F80-3D06-41DE-AC58-CA5C2E7996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6393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CE3B7-FB45-4967-B17E-FB47343E3F69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A6F80-3D06-41DE-AC58-CA5C2E7996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2986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CE3B7-FB45-4967-B17E-FB47343E3F69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A6F80-3D06-41DE-AC58-CA5C2E7996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96967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CE3B7-FB45-4967-B17E-FB47343E3F69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A6F80-3D06-41DE-AC58-CA5C2E7996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8002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CE3B7-FB45-4967-B17E-FB47343E3F69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A6F80-3D06-41DE-AC58-CA5C2E7996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499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CE3B7-FB45-4967-B17E-FB47343E3F69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A6F80-3D06-41DE-AC58-CA5C2E7996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5902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F8CE3B7-FB45-4967-B17E-FB47343E3F69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3FA6F80-3D06-41DE-AC58-CA5C2E7996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7041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811813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oster of a medical report&#10;&#10;AI-generated content may be incorrect.">
            <a:extLst>
              <a:ext uri="{FF2B5EF4-FFF2-40B4-BE49-F238E27FC236}">
                <a16:creationId xmlns:a16="http://schemas.microsoft.com/office/drawing/2014/main" id="{72319B9A-8ED2-6DC1-669C-DE53DB4FB8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191810"/>
            <a:ext cx="6804596" cy="9732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14618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Brailsford Helen (R0A) Manchester University NHS Foundation Trust</dc:creator>
  <cp:lastModifiedBy>Brailsford Helen (R0A) Manchester University NHS Foundation Trust</cp:lastModifiedBy>
  <cp:revision>1</cp:revision>
  <dcterms:created xsi:type="dcterms:W3CDTF">2026-07-06T19:27:44Z</dcterms:created>
  <dcterms:modified xsi:type="dcterms:W3CDTF">2026-07-06T19:29:49Z</dcterms:modified>
</cp:coreProperties>
</file>