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16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70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1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5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04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92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84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3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02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90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98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550C0C-F5E9-4455-8573-C860E3389587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2B71D7-33F7-44A5-9346-D1B1094A9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14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medical report&#10;&#10;AI-generated content may be incorrect.">
            <a:extLst>
              <a:ext uri="{FF2B5EF4-FFF2-40B4-BE49-F238E27FC236}">
                <a16:creationId xmlns:a16="http://schemas.microsoft.com/office/drawing/2014/main" id="{CED306CB-1EC2-D3CF-B4D2-87C7C72D08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42" y="1110343"/>
            <a:ext cx="6899146" cy="1000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40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7489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Brailsford Helen (R0A) Manchester University NHS Foundation Trust</dc:creator>
  <cp:lastModifiedBy>Brailsford Helen (R0A) Manchester University NHS Foundation Trust</cp:lastModifiedBy>
  <cp:revision>1</cp:revision>
  <dcterms:created xsi:type="dcterms:W3CDTF">2026-07-06T19:23:54Z</dcterms:created>
  <dcterms:modified xsi:type="dcterms:W3CDTF">2026-07-06T19:26:44Z</dcterms:modified>
</cp:coreProperties>
</file>